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315200"/>
  <p:notesSz cx="6858000" cy="9144000"/>
  <p:embeddedFontLst>
    <p:embeddedFont>
      <p:font typeface="Pacifico"/>
      <p:regular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3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30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Pacific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306638" y="1143000"/>
            <a:ext cx="22447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2306638" y="1143000"/>
            <a:ext cx="22447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548640" y="1646133"/>
            <a:ext cx="6217920" cy="35018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914400" y="5282989"/>
            <a:ext cx="5486400" cy="24284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20"/>
              <a:buNone/>
              <a:defRPr sz="1920"/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None/>
              <a:defRPr sz="144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503238" y="9323388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2422525" y="9323388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5165725" y="9323388"/>
            <a:ext cx="1646238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9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9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9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9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9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9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9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9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9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503238" y="534988"/>
            <a:ext cx="6308725" cy="19446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466725" y="2714626"/>
            <a:ext cx="6381750" cy="6308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503238" y="9323388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2422525" y="9323388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5165725" y="9323388"/>
            <a:ext cx="1646238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1761596" y="4008861"/>
            <a:ext cx="8524029" cy="15773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-1438804" y="2477241"/>
            <a:ext cx="8524029" cy="46405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503238" y="9323388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2422525" y="9323388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5165725" y="9323388"/>
            <a:ext cx="1646238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503238" y="534988"/>
            <a:ext cx="6308725" cy="19446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503238" y="2678113"/>
            <a:ext cx="6308725" cy="63817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503238" y="9323388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2422525" y="9323388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5165725" y="9323388"/>
            <a:ext cx="1646238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499110" y="2507618"/>
            <a:ext cx="6309360" cy="418401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499110" y="6731215"/>
            <a:ext cx="6309360" cy="22002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20"/>
              <a:buNone/>
              <a:defRPr sz="192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40"/>
              <a:buNone/>
              <a:defRPr sz="144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503238" y="9323388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2422525" y="9323388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5165725" y="9323388"/>
            <a:ext cx="1646238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503238" y="534988"/>
            <a:ext cx="6308725" cy="19446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502920" y="2677584"/>
            <a:ext cx="3108960" cy="638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2" type="body"/>
          </p:nvPr>
        </p:nvSpPr>
        <p:spPr>
          <a:xfrm>
            <a:off x="3703320" y="2677584"/>
            <a:ext cx="3108960" cy="638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503238" y="9323388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2422525" y="9323388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5165725" y="9323388"/>
            <a:ext cx="1646238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503873" y="535519"/>
            <a:ext cx="6309360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503874" y="2465706"/>
            <a:ext cx="3094672" cy="12084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20"/>
              <a:buNone/>
              <a:defRPr b="1" sz="192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None/>
              <a:defRPr b="1" sz="144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b="1" sz="128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b="1" sz="128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b="1" sz="128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b="1" sz="128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b="1" sz="128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b="1" sz="1280"/>
            </a:lvl9pPr>
          </a:lstStyle>
          <a:p/>
        </p:txBody>
      </p:sp>
      <p:sp>
        <p:nvSpPr>
          <p:cNvPr id="43" name="Google Shape;43;p6"/>
          <p:cNvSpPr txBox="1"/>
          <p:nvPr>
            <p:ph idx="2" type="body"/>
          </p:nvPr>
        </p:nvSpPr>
        <p:spPr>
          <a:xfrm>
            <a:off x="503874" y="3674110"/>
            <a:ext cx="3094672" cy="5404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3" type="body"/>
          </p:nvPr>
        </p:nvSpPr>
        <p:spPr>
          <a:xfrm>
            <a:off x="3703320" y="2465706"/>
            <a:ext cx="3109913" cy="12084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20"/>
              <a:buNone/>
              <a:defRPr b="1" sz="192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None/>
              <a:defRPr b="1" sz="144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b="1" sz="128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b="1" sz="128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b="1" sz="128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b="1" sz="128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b="1" sz="128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b="1" sz="1280"/>
            </a:lvl9pPr>
          </a:lstStyle>
          <a:p/>
        </p:txBody>
      </p:sp>
      <p:sp>
        <p:nvSpPr>
          <p:cNvPr id="45" name="Google Shape;45;p6"/>
          <p:cNvSpPr txBox="1"/>
          <p:nvPr>
            <p:ph idx="4" type="body"/>
          </p:nvPr>
        </p:nvSpPr>
        <p:spPr>
          <a:xfrm>
            <a:off x="3703320" y="3674110"/>
            <a:ext cx="3109913" cy="5404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10" type="dt"/>
          </p:nvPr>
        </p:nvSpPr>
        <p:spPr>
          <a:xfrm>
            <a:off x="503238" y="9323388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1" type="ftr"/>
          </p:nvPr>
        </p:nvSpPr>
        <p:spPr>
          <a:xfrm>
            <a:off x="2422525" y="9323388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2" type="sldNum"/>
          </p:nvPr>
        </p:nvSpPr>
        <p:spPr>
          <a:xfrm>
            <a:off x="5165725" y="9323388"/>
            <a:ext cx="1646238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/>
          <p:nvPr>
            <p:ph type="title"/>
          </p:nvPr>
        </p:nvSpPr>
        <p:spPr>
          <a:xfrm>
            <a:off x="503238" y="534988"/>
            <a:ext cx="6308725" cy="19446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0" type="dt"/>
          </p:nvPr>
        </p:nvSpPr>
        <p:spPr>
          <a:xfrm>
            <a:off x="503238" y="9323388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2422525" y="9323388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2" type="sldNum"/>
          </p:nvPr>
        </p:nvSpPr>
        <p:spPr>
          <a:xfrm>
            <a:off x="5165725" y="9323388"/>
            <a:ext cx="1646238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/>
          <p:nvPr>
            <p:ph idx="10" type="dt"/>
          </p:nvPr>
        </p:nvSpPr>
        <p:spPr>
          <a:xfrm>
            <a:off x="503238" y="9323388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2422525" y="9323388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5165725" y="9323388"/>
            <a:ext cx="1646238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503873" y="670560"/>
            <a:ext cx="2359342" cy="23469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56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3109913" y="1448226"/>
            <a:ext cx="3703320" cy="7147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116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560"/>
              <a:buChar char="•"/>
              <a:defRPr sz="2560"/>
            </a:lvl1pPr>
            <a:lvl2pPr indent="-37084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240"/>
              <a:buChar char="•"/>
              <a:defRPr sz="2240"/>
            </a:lvl2pPr>
            <a:lvl3pPr indent="-350519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20"/>
              <a:buChar char="•"/>
              <a:defRPr sz="1920"/>
            </a:lvl3pPr>
            <a:lvl4pPr indent="-3302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5pPr>
            <a:lvl6pPr indent="-3302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503873" y="3017520"/>
            <a:ext cx="2359342" cy="559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20"/>
              <a:buNone/>
              <a:defRPr sz="112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60"/>
              <a:buNone/>
              <a:defRPr sz="96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503238" y="9323388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2422525" y="9323388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5165725" y="9323388"/>
            <a:ext cx="1646238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503873" y="670560"/>
            <a:ext cx="2359342" cy="23469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56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3109913" y="1448226"/>
            <a:ext cx="3703320" cy="7147983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503873" y="3017520"/>
            <a:ext cx="2359342" cy="559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20"/>
              <a:buNone/>
              <a:defRPr sz="112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60"/>
              <a:buNone/>
              <a:defRPr sz="96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503238" y="9323388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2422525" y="9323388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5165725" y="9323388"/>
            <a:ext cx="1646238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503238" y="534988"/>
            <a:ext cx="6308725" cy="19446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503238" y="2678113"/>
            <a:ext cx="6308725" cy="63817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830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925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0039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b="0" i="0" sz="14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0039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b="0" i="0" sz="14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004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b="0" i="0" sz="14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004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b="0" i="0" sz="14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503238" y="9323388"/>
            <a:ext cx="1646237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2422525" y="9323388"/>
            <a:ext cx="2470150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5165725" y="9323388"/>
            <a:ext cx="1646238" cy="534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9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9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9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9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9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9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9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9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9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33351" y="-114300"/>
            <a:ext cx="8812213" cy="10358438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3"/>
          <p:cNvSpPr txBox="1"/>
          <p:nvPr>
            <p:ph idx="1" type="subTitle"/>
          </p:nvPr>
        </p:nvSpPr>
        <p:spPr>
          <a:xfrm>
            <a:off x="855663" y="1914525"/>
            <a:ext cx="5486400" cy="2428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b="1" lang="en-US" sz="3600">
                <a:latin typeface="Arial"/>
                <a:ea typeface="Arial"/>
                <a:cs typeface="Arial"/>
                <a:sym typeface="Arial"/>
              </a:rPr>
              <a:t>8</a:t>
            </a:r>
            <a:r>
              <a:rPr b="1" baseline="30000" lang="en-US" sz="3600">
                <a:latin typeface="Arial"/>
                <a:ea typeface="Arial"/>
                <a:cs typeface="Arial"/>
                <a:sym typeface="Arial"/>
              </a:rPr>
              <a:t>th</a:t>
            </a:r>
            <a:r>
              <a:rPr b="1" lang="en-US" sz="3600">
                <a:latin typeface="Arial"/>
                <a:ea typeface="Arial"/>
                <a:cs typeface="Arial"/>
                <a:sym typeface="Arial"/>
              </a:rPr>
              <a:t> Grade</a:t>
            </a:r>
            <a:endParaRPr/>
          </a:p>
        </p:txBody>
      </p:sp>
      <p:sp>
        <p:nvSpPr>
          <p:cNvPr id="90" name="Google Shape;90;p13"/>
          <p:cNvSpPr txBox="1"/>
          <p:nvPr/>
        </p:nvSpPr>
        <p:spPr>
          <a:xfrm>
            <a:off x="199231" y="1269891"/>
            <a:ext cx="67992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800" u="none" cap="none" strike="noStrike">
                <a:solidFill>
                  <a:schemeClr val="dk1"/>
                </a:solidFill>
                <a:latin typeface="Pacifico"/>
                <a:ea typeface="Pacifico"/>
                <a:cs typeface="Pacifico"/>
                <a:sym typeface="Pacifico"/>
              </a:rPr>
              <a:t>Rutledge Middle School</a:t>
            </a:r>
            <a:endParaRPr sz="3800" u="none" cap="none" strike="noStrike">
              <a:solidFill>
                <a:schemeClr val="dk1"/>
              </a:solidFill>
              <a:latin typeface="Pacifico"/>
              <a:ea typeface="Pacifico"/>
              <a:cs typeface="Pacifico"/>
              <a:sym typeface="Pacifico"/>
            </a:endParaRPr>
          </a:p>
        </p:txBody>
      </p:sp>
      <p:sp>
        <p:nvSpPr>
          <p:cNvPr id="91" name="Google Shape;91;p13"/>
          <p:cNvSpPr/>
          <p:nvPr/>
        </p:nvSpPr>
        <p:spPr>
          <a:xfrm>
            <a:off x="456550" y="2311900"/>
            <a:ext cx="3657600" cy="67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1430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Pencils </a:t>
            </a:r>
            <a:endParaRPr/>
          </a:p>
          <a:p>
            <a:pPr indent="-11430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Blue/Black Pens</a:t>
            </a:r>
            <a:endParaRPr/>
          </a:p>
          <a:p>
            <a:pPr indent="-11430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Colored Pencils</a:t>
            </a:r>
            <a:endParaRPr/>
          </a:p>
          <a:p>
            <a:pPr indent="-11430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Glue Sticks 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(Jumbo &amp; Small Sizes)</a:t>
            </a:r>
            <a:endParaRPr b="0" i="0" sz="18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1430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4 Composition Notebooks </a:t>
            </a:r>
            <a:endParaRPr/>
          </a:p>
          <a:p>
            <a:pPr indent="-11430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en-US" sz="1800">
                <a:latin typeface="Comic Sans MS"/>
                <a:ea typeface="Comic Sans MS"/>
                <a:cs typeface="Comic Sans MS"/>
                <a:sym typeface="Comic Sans MS"/>
              </a:rPr>
              <a:t>Scientific </a:t>
            </a:r>
            <a:r>
              <a:rPr b="0" i="0" lang="en-US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Calculator</a:t>
            </a:r>
            <a:endParaRPr/>
          </a:p>
          <a:p>
            <a:pPr indent="-11430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College Ruled Loose Leaf Paper</a:t>
            </a:r>
            <a:endParaRPr/>
          </a:p>
          <a:p>
            <a:pPr indent="-11430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Multi-colored Highlighters</a:t>
            </a:r>
            <a:endParaRPr/>
          </a:p>
          <a:p>
            <a:pPr indent="-11430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2 Packs of Index Cards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( 500 Count; standard size)</a:t>
            </a:r>
            <a:endParaRPr/>
          </a:p>
          <a:p>
            <a:pPr indent="-11430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4 3 Prong folders w/ pockets</a:t>
            </a:r>
            <a:endParaRPr/>
          </a:p>
          <a:p>
            <a:pPr indent="-11430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1” inch Three Ring </a:t>
            </a:r>
            <a:r>
              <a:rPr lang="en-US" sz="1800">
                <a:latin typeface="Comic Sans MS"/>
                <a:ea typeface="Comic Sans MS"/>
                <a:cs typeface="Comic Sans MS"/>
                <a:sym typeface="Comic Sans MS"/>
              </a:rPr>
              <a:t>B</a:t>
            </a:r>
            <a:r>
              <a:rPr b="0" i="0" lang="en-US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inder </a:t>
            </a:r>
            <a:endParaRPr/>
          </a:p>
          <a:p>
            <a:pPr indent="-11430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1 ½ Inch Three Ring Binder</a:t>
            </a:r>
            <a:endParaRPr/>
          </a:p>
          <a:p>
            <a:pPr indent="-11430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2 Packs of Dividers</a:t>
            </a:r>
            <a:endParaRPr/>
          </a:p>
          <a:p>
            <a:pPr indent="-11430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Pencil Pouch</a:t>
            </a:r>
            <a:endParaRPr/>
          </a:p>
          <a:p>
            <a:pPr indent="-11430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2 Packs of Multi-Colored Post It Notes</a:t>
            </a:r>
            <a:endParaRPr/>
          </a:p>
          <a:p>
            <a:pPr indent="-11430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Pocket Dictionary</a:t>
            </a:r>
            <a:endParaRPr/>
          </a:p>
          <a:p>
            <a:pPr indent="-11430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1 Pack of Markers or Colored Sharpies</a:t>
            </a:r>
            <a:endParaRPr/>
          </a:p>
          <a:p>
            <a:pPr indent="-11430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1 Fiskars Student Scissors</a:t>
            </a:r>
            <a:endParaRPr/>
          </a:p>
          <a:p>
            <a:pPr indent="-11430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Earbuds</a:t>
            </a:r>
            <a:endParaRPr b="0" i="0" sz="18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114156" y="4161175"/>
            <a:ext cx="2857500" cy="314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Homeroom Essential Supplies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Mesh or Clear </a:t>
            </a: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ackpack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 Roller Backpacks)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Hand Sanitizer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Disinfectant Spray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Kleenex  (2 boxes)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Clorox Wipes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Paper  Towels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Expo Markers (1 pack)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Copy Paper (1 pack)</a:t>
            </a:r>
            <a:endParaRPr b="1"/>
          </a:p>
        </p:txBody>
      </p:sp>
      <p:pic>
        <p:nvPicPr>
          <p:cNvPr descr="Fordham Rams Secondary Logo - NCAA Division I (d-h) (NCAA d-h) - Chris  Creamer's Sports Logos Page - SportsLogos.Net" id="93" name="Google Shape;93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9875" y="8566400"/>
            <a:ext cx="3166625" cy="99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