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315200"/>
  <p:notesSz cx="6858000" cy="9144000"/>
  <p:embeddedFontLst>
    <p:embeddedFont>
      <p:font typeface="Pacifico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3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acific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06638" y="1143000"/>
            <a:ext cx="22447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306638" y="1143000"/>
            <a:ext cx="22447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548640" y="1646133"/>
            <a:ext cx="621792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914400" y="5282989"/>
            <a:ext cx="54864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503238" y="534988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466725" y="2714626"/>
            <a:ext cx="6381750" cy="6308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1761596" y="4008861"/>
            <a:ext cx="8524029" cy="15773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1438804" y="2477241"/>
            <a:ext cx="8524029" cy="46405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503238" y="534988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503238" y="2678113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499110" y="2507618"/>
            <a:ext cx="6309360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499110" y="6731215"/>
            <a:ext cx="6309360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503238" y="534988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5029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37033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503873" y="535519"/>
            <a:ext cx="6309360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503874" y="2465706"/>
            <a:ext cx="309467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192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44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503874" y="3674110"/>
            <a:ext cx="309467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3703320" y="2465706"/>
            <a:ext cx="3109913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192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44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3703320" y="3674110"/>
            <a:ext cx="3109913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503238" y="534988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116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indent="-37084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indent="-350519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503238" y="534988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503238" y="2678113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0039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0039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004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004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33351" y="-114300"/>
            <a:ext cx="8812213" cy="10358438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855663" y="1914525"/>
            <a:ext cx="5486400" cy="2428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b="1" lang="en-US" sz="3600">
                <a:latin typeface="Arial"/>
                <a:ea typeface="Arial"/>
                <a:cs typeface="Arial"/>
                <a:sym typeface="Arial"/>
              </a:rPr>
              <a:t>8</a:t>
            </a:r>
            <a:r>
              <a:rPr b="1" baseline="30000" lang="en-US" sz="36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b="1" lang="en-US" sz="3600">
                <a:latin typeface="Arial"/>
                <a:ea typeface="Arial"/>
                <a:cs typeface="Arial"/>
                <a:sym typeface="Arial"/>
              </a:rPr>
              <a:t> Grade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199231" y="1269891"/>
            <a:ext cx="6799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800" u="none" cap="none" strike="noStrike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rPr>
              <a:t>Rutledge Middle School</a:t>
            </a:r>
            <a:endParaRPr sz="3800" u="none" cap="none" strike="noStrike">
              <a:solidFill>
                <a:schemeClr val="dk1"/>
              </a:solidFill>
              <a:latin typeface="Pacifico"/>
              <a:ea typeface="Pacifico"/>
              <a:cs typeface="Pacifico"/>
              <a:sym typeface="Pacifico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456550" y="2311900"/>
            <a:ext cx="3657600" cy="67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Pencils 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Blue/Black Pens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Colored Pencils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Glue Sticks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(Jumbo &amp; Small Sizes)</a:t>
            </a:r>
            <a:endParaRPr b="0" i="0" sz="18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4 Composition Notebooks 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Scientific 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Calculator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College Ruled Loose Leaf Paper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Multi-colored Highlighters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 Packs of Index Cards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( 500 Count; standard size)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4 3 Prong folders w/ pockets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1” inch Three Ring 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B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inder 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 ½ Inch Three Ring Binder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 Packs of Dividers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Pencil Pouch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 Packs of Multi-Colored Post It Notes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Pocket Dictionary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 Pack of Markers or Colored Sharpies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 Fiskars Student Scissors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Earbuds</a:t>
            </a:r>
            <a:endParaRPr b="0" i="0" sz="18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114156" y="4161175"/>
            <a:ext cx="2857500" cy="31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Homeroom Essential Supplies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Mesh or Clear 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ackpack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Roller Backpacks)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Hand Sanitizer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Disinfectant Spray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Kleenex  (2 boxes)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Clorox Wipes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Paper  Towels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Expo Markers (1 pack)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 Paper (1 pack)</a:t>
            </a:r>
            <a:endParaRPr b="1"/>
          </a:p>
        </p:txBody>
      </p:sp>
      <p:pic>
        <p:nvPicPr>
          <p:cNvPr descr="Fordham Rams Secondary Logo - NCAA Division I (d-h) (NCAA d-h) - Chris  Creamer's Sports Logos Page - SportsLogos.Net" id="93" name="Google Shape;9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9875" y="8566400"/>
            <a:ext cx="3166625" cy="99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